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лья\Documents\Работа\Фото пациентов архив\Анохин пародонтит\P1010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588264" cy="5691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лья\Documents\Работа\Фото пациентов архив\Анохин пародонтит\P1010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363908" cy="5522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лья\Documents\Работа\Фото пациентов архив\Анохин пародонтит\P1010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54394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лья\Documents\Работа\Фото пациентов архив\Анохин пародонтит\P1010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54394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лья\Documents\Работа\Фото пациентов архив\Анохин пародонтит\P1010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96274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лья\Documents\Работа\Фото пациентов архив\Анохин пародонтит\P101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774"/>
            <a:ext cx="8715404" cy="6536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лья\Documents\Работа\Фото пациентов архив\Анохин пародонтит\P1010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001024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лья\Documents\Работа\Фото пациентов архив\Анохин пародонтит\P1010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1</cp:revision>
  <dcterms:created xsi:type="dcterms:W3CDTF">2015-04-21T00:43:31Z</dcterms:created>
  <dcterms:modified xsi:type="dcterms:W3CDTF">2015-04-21T00:49:54Z</dcterms:modified>
</cp:coreProperties>
</file>